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9803A-3209-4083-A8C6-1122EB1D146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B0AA5FF-6AA4-41AC-8EEC-4DFEAB45EED3}">
      <dgm:prSet/>
      <dgm:spPr/>
      <dgm:t>
        <a:bodyPr/>
        <a:lstStyle/>
        <a:p>
          <a:r>
            <a:rPr lang="en-US"/>
            <a:t>Zameranie na environmentálnu výchovu rómskych detí a rozvoj ich sociálnych a osobnostných zručností.</a:t>
          </a:r>
        </a:p>
      </dgm:t>
    </dgm:pt>
    <dgm:pt modelId="{874FC734-496A-45AD-A496-B413CE53DF91}" type="parTrans" cxnId="{747DF6DF-D43F-4AEB-8372-7DFFD0FE6974}">
      <dgm:prSet/>
      <dgm:spPr/>
      <dgm:t>
        <a:bodyPr/>
        <a:lstStyle/>
        <a:p>
          <a:endParaRPr lang="en-US"/>
        </a:p>
      </dgm:t>
    </dgm:pt>
    <dgm:pt modelId="{7A3F5226-BE90-4BA4-AC8A-6644E14E9F74}" type="sibTrans" cxnId="{747DF6DF-D43F-4AEB-8372-7DFFD0FE6974}">
      <dgm:prSet/>
      <dgm:spPr/>
      <dgm:t>
        <a:bodyPr/>
        <a:lstStyle/>
        <a:p>
          <a:endParaRPr lang="en-US"/>
        </a:p>
      </dgm:t>
    </dgm:pt>
    <dgm:pt modelId="{ABBBC753-E922-447D-BFC4-97B786AE21E0}">
      <dgm:prSet/>
      <dgm:spPr/>
      <dgm:t>
        <a:bodyPr/>
        <a:lstStyle/>
        <a:p>
          <a:r>
            <a:rPr lang="en-US"/>
            <a:t>Cieľ projektu: Poskytnúť deťom nielen vzdelanie o ochrane prírody, ale aj rozvíjať ich kritické myslenie, empatiu a zodpovednosť za svet okolo nich.</a:t>
          </a:r>
        </a:p>
      </dgm:t>
    </dgm:pt>
    <dgm:pt modelId="{1F492ECB-3728-43CB-A875-09F28762D47A}" type="parTrans" cxnId="{0E117C94-8BD6-458A-A234-BB1674A5290A}">
      <dgm:prSet/>
      <dgm:spPr/>
      <dgm:t>
        <a:bodyPr/>
        <a:lstStyle/>
        <a:p>
          <a:endParaRPr lang="en-US"/>
        </a:p>
      </dgm:t>
    </dgm:pt>
    <dgm:pt modelId="{52568424-869F-42A4-9854-EFE4AC8AB989}" type="sibTrans" cxnId="{0E117C94-8BD6-458A-A234-BB1674A5290A}">
      <dgm:prSet/>
      <dgm:spPr/>
      <dgm:t>
        <a:bodyPr/>
        <a:lstStyle/>
        <a:p>
          <a:endParaRPr lang="en-US"/>
        </a:p>
      </dgm:t>
    </dgm:pt>
    <dgm:pt modelId="{4C33D425-A00A-424C-B036-3B75383D1450}" type="pres">
      <dgm:prSet presAssocID="{3229803A-3209-4083-A8C6-1122EB1D14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0F033-BF59-6842-9138-311243DE5A01}" type="pres">
      <dgm:prSet presAssocID="{BB0AA5FF-6AA4-41AC-8EEC-4DFEAB45EED3}" presName="hierRoot1" presStyleCnt="0"/>
      <dgm:spPr/>
    </dgm:pt>
    <dgm:pt modelId="{79C5D119-8609-6240-A11C-4B81106C0AF2}" type="pres">
      <dgm:prSet presAssocID="{BB0AA5FF-6AA4-41AC-8EEC-4DFEAB45EED3}" presName="composite" presStyleCnt="0"/>
      <dgm:spPr/>
    </dgm:pt>
    <dgm:pt modelId="{BC2CDDD1-CE37-154D-9148-0CDDC04937E9}" type="pres">
      <dgm:prSet presAssocID="{BB0AA5FF-6AA4-41AC-8EEC-4DFEAB45EED3}" presName="background" presStyleLbl="node0" presStyleIdx="0" presStyleCnt="2"/>
      <dgm:spPr/>
    </dgm:pt>
    <dgm:pt modelId="{EA9048B0-9CA0-C04E-962F-8E29901C0772}" type="pres">
      <dgm:prSet presAssocID="{BB0AA5FF-6AA4-41AC-8EEC-4DFEAB45EED3}" presName="text" presStyleLbl="fgAcc0" presStyleIdx="0" presStyleCnt="2">
        <dgm:presLayoutVars>
          <dgm:chPref val="3"/>
        </dgm:presLayoutVars>
      </dgm:prSet>
      <dgm:spPr/>
    </dgm:pt>
    <dgm:pt modelId="{6E4A0205-24C3-084C-9413-3391ED909F1A}" type="pres">
      <dgm:prSet presAssocID="{BB0AA5FF-6AA4-41AC-8EEC-4DFEAB45EED3}" presName="hierChild2" presStyleCnt="0"/>
      <dgm:spPr/>
    </dgm:pt>
    <dgm:pt modelId="{11791812-BB5A-E040-9D67-C6B6F91F8C42}" type="pres">
      <dgm:prSet presAssocID="{ABBBC753-E922-447D-BFC4-97B786AE21E0}" presName="hierRoot1" presStyleCnt="0"/>
      <dgm:spPr/>
    </dgm:pt>
    <dgm:pt modelId="{32F7AABC-E898-0B4F-A524-445E7584D7B0}" type="pres">
      <dgm:prSet presAssocID="{ABBBC753-E922-447D-BFC4-97B786AE21E0}" presName="composite" presStyleCnt="0"/>
      <dgm:spPr/>
    </dgm:pt>
    <dgm:pt modelId="{867B0A27-869E-5747-9C95-95D0F363D3C9}" type="pres">
      <dgm:prSet presAssocID="{ABBBC753-E922-447D-BFC4-97B786AE21E0}" presName="background" presStyleLbl="node0" presStyleIdx="1" presStyleCnt="2"/>
      <dgm:spPr/>
    </dgm:pt>
    <dgm:pt modelId="{49E9A6CA-F5BE-E74F-8618-556C1BD62230}" type="pres">
      <dgm:prSet presAssocID="{ABBBC753-E922-447D-BFC4-97B786AE21E0}" presName="text" presStyleLbl="fgAcc0" presStyleIdx="1" presStyleCnt="2">
        <dgm:presLayoutVars>
          <dgm:chPref val="3"/>
        </dgm:presLayoutVars>
      </dgm:prSet>
      <dgm:spPr/>
    </dgm:pt>
    <dgm:pt modelId="{D1CA79E5-5A69-6542-8229-2A2233BCEF54}" type="pres">
      <dgm:prSet presAssocID="{ABBBC753-E922-447D-BFC4-97B786AE21E0}" presName="hierChild2" presStyleCnt="0"/>
      <dgm:spPr/>
    </dgm:pt>
  </dgm:ptLst>
  <dgm:cxnLst>
    <dgm:cxn modelId="{F0D10A4F-7BEB-5048-98DF-46D63AC28368}" type="presOf" srcId="{ABBBC753-E922-447D-BFC4-97B786AE21E0}" destId="{49E9A6CA-F5BE-E74F-8618-556C1BD62230}" srcOrd="0" destOrd="0" presId="urn:microsoft.com/office/officeart/2005/8/layout/hierarchy1"/>
    <dgm:cxn modelId="{EC938C70-A6BD-A243-92A4-51F6880395A7}" type="presOf" srcId="{BB0AA5FF-6AA4-41AC-8EEC-4DFEAB45EED3}" destId="{EA9048B0-9CA0-C04E-962F-8E29901C0772}" srcOrd="0" destOrd="0" presId="urn:microsoft.com/office/officeart/2005/8/layout/hierarchy1"/>
    <dgm:cxn modelId="{0E117C94-8BD6-458A-A234-BB1674A5290A}" srcId="{3229803A-3209-4083-A8C6-1122EB1D1462}" destId="{ABBBC753-E922-447D-BFC4-97B786AE21E0}" srcOrd="1" destOrd="0" parTransId="{1F492ECB-3728-43CB-A875-09F28762D47A}" sibTransId="{52568424-869F-42A4-9854-EFE4AC8AB989}"/>
    <dgm:cxn modelId="{97CA60B2-5CBD-744A-85F2-78A877589C94}" type="presOf" srcId="{3229803A-3209-4083-A8C6-1122EB1D1462}" destId="{4C33D425-A00A-424C-B036-3B75383D1450}" srcOrd="0" destOrd="0" presId="urn:microsoft.com/office/officeart/2005/8/layout/hierarchy1"/>
    <dgm:cxn modelId="{747DF6DF-D43F-4AEB-8372-7DFFD0FE6974}" srcId="{3229803A-3209-4083-A8C6-1122EB1D1462}" destId="{BB0AA5FF-6AA4-41AC-8EEC-4DFEAB45EED3}" srcOrd="0" destOrd="0" parTransId="{874FC734-496A-45AD-A496-B413CE53DF91}" sibTransId="{7A3F5226-BE90-4BA4-AC8A-6644E14E9F74}"/>
    <dgm:cxn modelId="{9E351A51-4742-A740-8401-4C55A47A9542}" type="presParOf" srcId="{4C33D425-A00A-424C-B036-3B75383D1450}" destId="{CAD0F033-BF59-6842-9138-311243DE5A01}" srcOrd="0" destOrd="0" presId="urn:microsoft.com/office/officeart/2005/8/layout/hierarchy1"/>
    <dgm:cxn modelId="{FF93FA0A-A70C-CA46-A42F-5C83EBC8958D}" type="presParOf" srcId="{CAD0F033-BF59-6842-9138-311243DE5A01}" destId="{79C5D119-8609-6240-A11C-4B81106C0AF2}" srcOrd="0" destOrd="0" presId="urn:microsoft.com/office/officeart/2005/8/layout/hierarchy1"/>
    <dgm:cxn modelId="{8019EB32-A7BD-284C-80E7-F952EFAFC36C}" type="presParOf" srcId="{79C5D119-8609-6240-A11C-4B81106C0AF2}" destId="{BC2CDDD1-CE37-154D-9148-0CDDC04937E9}" srcOrd="0" destOrd="0" presId="urn:microsoft.com/office/officeart/2005/8/layout/hierarchy1"/>
    <dgm:cxn modelId="{32928C02-2766-EB48-84F3-1CA1F022B0F2}" type="presParOf" srcId="{79C5D119-8609-6240-A11C-4B81106C0AF2}" destId="{EA9048B0-9CA0-C04E-962F-8E29901C0772}" srcOrd="1" destOrd="0" presId="urn:microsoft.com/office/officeart/2005/8/layout/hierarchy1"/>
    <dgm:cxn modelId="{F3FDD644-0E97-9E40-971E-A083118F23BD}" type="presParOf" srcId="{CAD0F033-BF59-6842-9138-311243DE5A01}" destId="{6E4A0205-24C3-084C-9413-3391ED909F1A}" srcOrd="1" destOrd="0" presId="urn:microsoft.com/office/officeart/2005/8/layout/hierarchy1"/>
    <dgm:cxn modelId="{563D083C-361B-FF45-AC3F-B4879CA191D5}" type="presParOf" srcId="{4C33D425-A00A-424C-B036-3B75383D1450}" destId="{11791812-BB5A-E040-9D67-C6B6F91F8C42}" srcOrd="1" destOrd="0" presId="urn:microsoft.com/office/officeart/2005/8/layout/hierarchy1"/>
    <dgm:cxn modelId="{17ACE850-30F0-DE48-88F0-DE4D699517C4}" type="presParOf" srcId="{11791812-BB5A-E040-9D67-C6B6F91F8C42}" destId="{32F7AABC-E898-0B4F-A524-445E7584D7B0}" srcOrd="0" destOrd="0" presId="urn:microsoft.com/office/officeart/2005/8/layout/hierarchy1"/>
    <dgm:cxn modelId="{326394E8-D329-DB40-B46B-6120BC677833}" type="presParOf" srcId="{32F7AABC-E898-0B4F-A524-445E7584D7B0}" destId="{867B0A27-869E-5747-9C95-95D0F363D3C9}" srcOrd="0" destOrd="0" presId="urn:microsoft.com/office/officeart/2005/8/layout/hierarchy1"/>
    <dgm:cxn modelId="{C1A8A0E7-1B25-1548-8F08-D6C37FB65FD4}" type="presParOf" srcId="{32F7AABC-E898-0B4F-A524-445E7584D7B0}" destId="{49E9A6CA-F5BE-E74F-8618-556C1BD62230}" srcOrd="1" destOrd="0" presId="urn:microsoft.com/office/officeart/2005/8/layout/hierarchy1"/>
    <dgm:cxn modelId="{53D2BD54-EEE4-5E43-AFAD-A776289B99BD}" type="presParOf" srcId="{11791812-BB5A-E040-9D67-C6B6F91F8C42}" destId="{D1CA79E5-5A69-6542-8229-2A2233BCEF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C19BD-3B37-4043-9CF9-F4B7AF857D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6D99D0-EBA0-4740-8C2D-C762F9F2A2C8}">
      <dgm:prSet/>
      <dgm:spPr/>
      <dgm:t>
        <a:bodyPr/>
        <a:lstStyle/>
        <a:p>
          <a:r>
            <a:rPr lang="en-US"/>
            <a:t>Téma: Chránené rastliny a živočíchy.</a:t>
          </a:r>
        </a:p>
      </dgm:t>
    </dgm:pt>
    <dgm:pt modelId="{F2035BE9-3A0B-4C2D-BB35-C4E633E6EB5C}" type="parTrans" cxnId="{9B8AF59E-21AD-49D4-8CC1-EB40ED8A09A2}">
      <dgm:prSet/>
      <dgm:spPr/>
      <dgm:t>
        <a:bodyPr/>
        <a:lstStyle/>
        <a:p>
          <a:endParaRPr lang="en-US"/>
        </a:p>
      </dgm:t>
    </dgm:pt>
    <dgm:pt modelId="{33140997-079E-4DEB-9755-51569746A03D}" type="sibTrans" cxnId="{9B8AF59E-21AD-49D4-8CC1-EB40ED8A09A2}">
      <dgm:prSet/>
      <dgm:spPr/>
      <dgm:t>
        <a:bodyPr/>
        <a:lstStyle/>
        <a:p>
          <a:endParaRPr lang="en-US"/>
        </a:p>
      </dgm:t>
    </dgm:pt>
    <dgm:pt modelId="{AC9A36EC-A384-4E01-921A-A7F16D26954F}">
      <dgm:prSet/>
      <dgm:spPr/>
      <dgm:t>
        <a:bodyPr/>
        <a:lstStyle/>
        <a:p>
          <a:r>
            <a:rPr lang="en-US"/>
            <a:t>Hlavné ciele: Pochopenie dôvodov a následkov vyhynutia druhov, rozvoj empatie a zodpovednosti za prírodu.</a:t>
          </a:r>
        </a:p>
      </dgm:t>
    </dgm:pt>
    <dgm:pt modelId="{BC7D571C-EED1-4E39-AA6F-F11923DC8C67}" type="parTrans" cxnId="{33D62BDE-D135-4780-A967-5726BBD64146}">
      <dgm:prSet/>
      <dgm:spPr/>
      <dgm:t>
        <a:bodyPr/>
        <a:lstStyle/>
        <a:p>
          <a:endParaRPr lang="en-US"/>
        </a:p>
      </dgm:t>
    </dgm:pt>
    <dgm:pt modelId="{B8673BAE-E5E9-49F8-B52E-5BD63BC0A5B6}" type="sibTrans" cxnId="{33D62BDE-D135-4780-A967-5726BBD64146}">
      <dgm:prSet/>
      <dgm:spPr/>
      <dgm:t>
        <a:bodyPr/>
        <a:lstStyle/>
        <a:p>
          <a:endParaRPr lang="en-US"/>
        </a:p>
      </dgm:t>
    </dgm:pt>
    <dgm:pt modelId="{C9F08ADE-E14F-4222-B4CA-747C80B5C9D5}">
      <dgm:prSet/>
      <dgm:spPr/>
      <dgm:t>
        <a:bodyPr/>
        <a:lstStyle/>
        <a:p>
          <a:r>
            <a:rPr lang="en-US"/>
            <a:t>Rozvojové ciele: Posilnenie kritického myslenia, komunikačných zručností a schopnosti pracovať v tíme.</a:t>
          </a:r>
        </a:p>
      </dgm:t>
    </dgm:pt>
    <dgm:pt modelId="{9671A805-7A37-44C3-A562-06D51A39C755}" type="parTrans" cxnId="{B4AD6B83-0DE1-4C29-98FB-1C06C68FEC78}">
      <dgm:prSet/>
      <dgm:spPr/>
      <dgm:t>
        <a:bodyPr/>
        <a:lstStyle/>
        <a:p>
          <a:endParaRPr lang="en-US"/>
        </a:p>
      </dgm:t>
    </dgm:pt>
    <dgm:pt modelId="{E8A2953D-119C-415B-9E41-148C20EEBF40}" type="sibTrans" cxnId="{B4AD6B83-0DE1-4C29-98FB-1C06C68FEC78}">
      <dgm:prSet/>
      <dgm:spPr/>
      <dgm:t>
        <a:bodyPr/>
        <a:lstStyle/>
        <a:p>
          <a:endParaRPr lang="en-US"/>
        </a:p>
      </dgm:t>
    </dgm:pt>
    <dgm:pt modelId="{58BC8F56-7901-9D43-8054-75039572CF16}" type="pres">
      <dgm:prSet presAssocID="{CB6C19BD-3B37-4043-9CF9-F4B7AF857DC9}" presName="linear" presStyleCnt="0">
        <dgm:presLayoutVars>
          <dgm:animLvl val="lvl"/>
          <dgm:resizeHandles val="exact"/>
        </dgm:presLayoutVars>
      </dgm:prSet>
      <dgm:spPr/>
    </dgm:pt>
    <dgm:pt modelId="{179E35F0-3780-3244-A38F-75E0B49FA30A}" type="pres">
      <dgm:prSet presAssocID="{FE6D99D0-EBA0-4740-8C2D-C762F9F2A2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D971F2-1257-F544-9121-0511B511549C}" type="pres">
      <dgm:prSet presAssocID="{33140997-079E-4DEB-9755-51569746A03D}" presName="spacer" presStyleCnt="0"/>
      <dgm:spPr/>
    </dgm:pt>
    <dgm:pt modelId="{AF50FF09-2243-DB47-AB21-48EC91E38C21}" type="pres">
      <dgm:prSet presAssocID="{AC9A36EC-A384-4E01-921A-A7F16D2695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323549-CBA4-E44C-A2CD-B0A20455E6E0}" type="pres">
      <dgm:prSet presAssocID="{B8673BAE-E5E9-49F8-B52E-5BD63BC0A5B6}" presName="spacer" presStyleCnt="0"/>
      <dgm:spPr/>
    </dgm:pt>
    <dgm:pt modelId="{CF035F31-DF7F-0048-AD66-1629BFB08E52}" type="pres">
      <dgm:prSet presAssocID="{C9F08ADE-E14F-4222-B4CA-747C80B5C9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825812-EE10-E54F-9B7A-26279E7B6B27}" type="presOf" srcId="{FE6D99D0-EBA0-4740-8C2D-C762F9F2A2C8}" destId="{179E35F0-3780-3244-A38F-75E0B49FA30A}" srcOrd="0" destOrd="0" presId="urn:microsoft.com/office/officeart/2005/8/layout/vList2"/>
    <dgm:cxn modelId="{68AD412B-E902-A841-8BB8-18065D27B570}" type="presOf" srcId="{C9F08ADE-E14F-4222-B4CA-747C80B5C9D5}" destId="{CF035F31-DF7F-0048-AD66-1629BFB08E52}" srcOrd="0" destOrd="0" presId="urn:microsoft.com/office/officeart/2005/8/layout/vList2"/>
    <dgm:cxn modelId="{E34EE247-D53A-B84A-8733-87F6AC01AD20}" type="presOf" srcId="{CB6C19BD-3B37-4043-9CF9-F4B7AF857DC9}" destId="{58BC8F56-7901-9D43-8054-75039572CF16}" srcOrd="0" destOrd="0" presId="urn:microsoft.com/office/officeart/2005/8/layout/vList2"/>
    <dgm:cxn modelId="{B4AD6B83-0DE1-4C29-98FB-1C06C68FEC78}" srcId="{CB6C19BD-3B37-4043-9CF9-F4B7AF857DC9}" destId="{C9F08ADE-E14F-4222-B4CA-747C80B5C9D5}" srcOrd="2" destOrd="0" parTransId="{9671A805-7A37-44C3-A562-06D51A39C755}" sibTransId="{E8A2953D-119C-415B-9E41-148C20EEBF40}"/>
    <dgm:cxn modelId="{9B8AF59E-21AD-49D4-8CC1-EB40ED8A09A2}" srcId="{CB6C19BD-3B37-4043-9CF9-F4B7AF857DC9}" destId="{FE6D99D0-EBA0-4740-8C2D-C762F9F2A2C8}" srcOrd="0" destOrd="0" parTransId="{F2035BE9-3A0B-4C2D-BB35-C4E633E6EB5C}" sibTransId="{33140997-079E-4DEB-9755-51569746A03D}"/>
    <dgm:cxn modelId="{66FAB2DB-B767-2447-AAE4-9B3A0A700BD2}" type="presOf" srcId="{AC9A36EC-A384-4E01-921A-A7F16D26954F}" destId="{AF50FF09-2243-DB47-AB21-48EC91E38C21}" srcOrd="0" destOrd="0" presId="urn:microsoft.com/office/officeart/2005/8/layout/vList2"/>
    <dgm:cxn modelId="{33D62BDE-D135-4780-A967-5726BBD64146}" srcId="{CB6C19BD-3B37-4043-9CF9-F4B7AF857DC9}" destId="{AC9A36EC-A384-4E01-921A-A7F16D26954F}" srcOrd="1" destOrd="0" parTransId="{BC7D571C-EED1-4E39-AA6F-F11923DC8C67}" sibTransId="{B8673BAE-E5E9-49F8-B52E-5BD63BC0A5B6}"/>
    <dgm:cxn modelId="{C4B0C03B-847A-7944-AB11-D4938520033A}" type="presParOf" srcId="{58BC8F56-7901-9D43-8054-75039572CF16}" destId="{179E35F0-3780-3244-A38F-75E0B49FA30A}" srcOrd="0" destOrd="0" presId="urn:microsoft.com/office/officeart/2005/8/layout/vList2"/>
    <dgm:cxn modelId="{FACC29B4-CA2C-B041-8B26-FAB37C2037EE}" type="presParOf" srcId="{58BC8F56-7901-9D43-8054-75039572CF16}" destId="{D0D971F2-1257-F544-9121-0511B511549C}" srcOrd="1" destOrd="0" presId="urn:microsoft.com/office/officeart/2005/8/layout/vList2"/>
    <dgm:cxn modelId="{238D8757-FB3F-1742-8564-01DF7F1EEE25}" type="presParOf" srcId="{58BC8F56-7901-9D43-8054-75039572CF16}" destId="{AF50FF09-2243-DB47-AB21-48EC91E38C21}" srcOrd="2" destOrd="0" presId="urn:microsoft.com/office/officeart/2005/8/layout/vList2"/>
    <dgm:cxn modelId="{91D13937-C7FF-B644-A9B8-BDB4A37A48E3}" type="presParOf" srcId="{58BC8F56-7901-9D43-8054-75039572CF16}" destId="{17323549-CBA4-E44C-A2CD-B0A20455E6E0}" srcOrd="3" destOrd="0" presId="urn:microsoft.com/office/officeart/2005/8/layout/vList2"/>
    <dgm:cxn modelId="{49DD9AD8-119E-E149-A35D-533E9FDA17F6}" type="presParOf" srcId="{58BC8F56-7901-9D43-8054-75039572CF16}" destId="{CF035F31-DF7F-0048-AD66-1629BFB08E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04653-9209-4ECE-8885-3168611B2A6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0068B0-45ED-45EA-833F-957847085700}">
      <dgm:prSet/>
      <dgm:spPr/>
      <dgm:t>
        <a:bodyPr/>
        <a:lstStyle/>
        <a:p>
          <a:r>
            <a:rPr lang="en-US"/>
            <a:t>Aktivizujúce metódy: Strom príčin a dôsledkov, brainstorming a skupinová práca podporujú systematické a logické uvažovanie.</a:t>
          </a:r>
        </a:p>
      </dgm:t>
    </dgm:pt>
    <dgm:pt modelId="{4CEB7863-5108-4B60-BEBE-EE1CF71BB7AC}" type="parTrans" cxnId="{C0EC69D3-2631-470F-B8AF-08A4ED5ABB73}">
      <dgm:prSet/>
      <dgm:spPr/>
      <dgm:t>
        <a:bodyPr/>
        <a:lstStyle/>
        <a:p>
          <a:endParaRPr lang="en-US"/>
        </a:p>
      </dgm:t>
    </dgm:pt>
    <dgm:pt modelId="{09C9849F-C93F-4043-BD37-5F13AA7A6044}" type="sibTrans" cxnId="{C0EC69D3-2631-470F-B8AF-08A4ED5ABB73}">
      <dgm:prSet phldrT="1" phldr="0"/>
      <dgm:spPr/>
      <dgm:t>
        <a:bodyPr/>
        <a:lstStyle/>
        <a:p>
          <a:endParaRPr lang="en-US"/>
        </a:p>
      </dgm:t>
    </dgm:pt>
    <dgm:pt modelId="{EC1BD8A6-AA17-4D1C-AA34-22D87878333C}">
      <dgm:prSet/>
      <dgm:spPr/>
      <dgm:t>
        <a:bodyPr/>
        <a:lstStyle/>
        <a:p>
          <a:r>
            <a:rPr lang="en-US"/>
            <a:t>Názorné a emocionálne metódy: Video „Človek ničiteľ“ ako silný vizuálny podnet vyvoláva emocionálnu reakciu a prehĺbuje porozumenie.</a:t>
          </a:r>
        </a:p>
      </dgm:t>
    </dgm:pt>
    <dgm:pt modelId="{F417FC4A-EBB6-44D8-88D0-4946B11561B1}" type="parTrans" cxnId="{FB4E08F0-7450-41B5-8BA2-08A7EADE9684}">
      <dgm:prSet/>
      <dgm:spPr/>
      <dgm:t>
        <a:bodyPr/>
        <a:lstStyle/>
        <a:p>
          <a:endParaRPr lang="en-US"/>
        </a:p>
      </dgm:t>
    </dgm:pt>
    <dgm:pt modelId="{4189F16E-40C2-42A3-9D8A-53C232B41D62}" type="sibTrans" cxnId="{FB4E08F0-7450-41B5-8BA2-08A7EADE9684}">
      <dgm:prSet phldrT="2" phldr="0"/>
      <dgm:spPr/>
      <dgm:t>
        <a:bodyPr/>
        <a:lstStyle/>
        <a:p>
          <a:endParaRPr lang="en-US"/>
        </a:p>
      </dgm:t>
    </dgm:pt>
    <dgm:pt modelId="{3E1EC4AE-906D-4FEC-A369-B8A8BEFDB728}">
      <dgm:prSet/>
      <dgm:spPr/>
      <dgm:t>
        <a:bodyPr/>
        <a:lstStyle/>
        <a:p>
          <a:r>
            <a:rPr lang="en-US"/>
            <a:t>Použité nástroje: Interaktívna tabuľa, farebné papieriky na skupinové aktivity, plagát stromu a komiks na vyjadrenie témy v slovenčine alebo rómčine.</a:t>
          </a:r>
        </a:p>
      </dgm:t>
    </dgm:pt>
    <dgm:pt modelId="{C3EEF8F3-8CE5-4D49-8074-F10F6BEA3259}" type="parTrans" cxnId="{3E0EBD85-EF6F-4CB7-A6AE-BBF24F8888C2}">
      <dgm:prSet/>
      <dgm:spPr/>
      <dgm:t>
        <a:bodyPr/>
        <a:lstStyle/>
        <a:p>
          <a:endParaRPr lang="en-US"/>
        </a:p>
      </dgm:t>
    </dgm:pt>
    <dgm:pt modelId="{B194718A-864F-49CF-B269-3979B652F88F}" type="sibTrans" cxnId="{3E0EBD85-EF6F-4CB7-A6AE-BBF24F8888C2}">
      <dgm:prSet phldrT="3" phldr="0"/>
      <dgm:spPr/>
      <dgm:t>
        <a:bodyPr/>
        <a:lstStyle/>
        <a:p>
          <a:endParaRPr lang="en-US"/>
        </a:p>
      </dgm:t>
    </dgm:pt>
    <dgm:pt modelId="{A02B93AB-4314-5D42-A189-0F9939500226}" type="pres">
      <dgm:prSet presAssocID="{18404653-9209-4ECE-8885-3168611B2A60}" presName="vert0" presStyleCnt="0">
        <dgm:presLayoutVars>
          <dgm:dir/>
          <dgm:animOne val="branch"/>
          <dgm:animLvl val="lvl"/>
        </dgm:presLayoutVars>
      </dgm:prSet>
      <dgm:spPr/>
    </dgm:pt>
    <dgm:pt modelId="{20B984CB-F6CA-664A-B86D-71FA4B882D1B}" type="pres">
      <dgm:prSet presAssocID="{300068B0-45ED-45EA-833F-957847085700}" presName="thickLine" presStyleLbl="alignNode1" presStyleIdx="0" presStyleCnt="3"/>
      <dgm:spPr/>
    </dgm:pt>
    <dgm:pt modelId="{F7B8C1AA-B732-2E4A-9CAB-FDDAC8E703FA}" type="pres">
      <dgm:prSet presAssocID="{300068B0-45ED-45EA-833F-957847085700}" presName="horz1" presStyleCnt="0"/>
      <dgm:spPr/>
    </dgm:pt>
    <dgm:pt modelId="{D17D4F21-4960-0447-98F3-347631CF7223}" type="pres">
      <dgm:prSet presAssocID="{300068B0-45ED-45EA-833F-957847085700}" presName="tx1" presStyleLbl="revTx" presStyleIdx="0" presStyleCnt="3"/>
      <dgm:spPr/>
    </dgm:pt>
    <dgm:pt modelId="{2D38284D-B2EC-6C4E-AE1D-969224B7D594}" type="pres">
      <dgm:prSet presAssocID="{300068B0-45ED-45EA-833F-957847085700}" presName="vert1" presStyleCnt="0"/>
      <dgm:spPr/>
    </dgm:pt>
    <dgm:pt modelId="{133D43F6-8140-544B-896C-E5E9EF51729C}" type="pres">
      <dgm:prSet presAssocID="{EC1BD8A6-AA17-4D1C-AA34-22D87878333C}" presName="thickLine" presStyleLbl="alignNode1" presStyleIdx="1" presStyleCnt="3"/>
      <dgm:spPr/>
    </dgm:pt>
    <dgm:pt modelId="{A442932B-9D90-394C-B312-BBC237F40779}" type="pres">
      <dgm:prSet presAssocID="{EC1BD8A6-AA17-4D1C-AA34-22D87878333C}" presName="horz1" presStyleCnt="0"/>
      <dgm:spPr/>
    </dgm:pt>
    <dgm:pt modelId="{906A1026-8D26-AF4F-B1A2-D22B02F79A93}" type="pres">
      <dgm:prSet presAssocID="{EC1BD8A6-AA17-4D1C-AA34-22D87878333C}" presName="tx1" presStyleLbl="revTx" presStyleIdx="1" presStyleCnt="3"/>
      <dgm:spPr/>
    </dgm:pt>
    <dgm:pt modelId="{930B05A4-F241-B745-B76E-38E66578D9FB}" type="pres">
      <dgm:prSet presAssocID="{EC1BD8A6-AA17-4D1C-AA34-22D87878333C}" presName="vert1" presStyleCnt="0"/>
      <dgm:spPr/>
    </dgm:pt>
    <dgm:pt modelId="{FC2B8471-92AA-FD4B-B260-E992E48F8266}" type="pres">
      <dgm:prSet presAssocID="{3E1EC4AE-906D-4FEC-A369-B8A8BEFDB728}" presName="thickLine" presStyleLbl="alignNode1" presStyleIdx="2" presStyleCnt="3"/>
      <dgm:spPr/>
    </dgm:pt>
    <dgm:pt modelId="{153137BD-97AD-0B42-B8C4-0B0F1F8D33DA}" type="pres">
      <dgm:prSet presAssocID="{3E1EC4AE-906D-4FEC-A369-B8A8BEFDB728}" presName="horz1" presStyleCnt="0"/>
      <dgm:spPr/>
    </dgm:pt>
    <dgm:pt modelId="{EB649831-58FC-044C-AD4C-B16F053D4614}" type="pres">
      <dgm:prSet presAssocID="{3E1EC4AE-906D-4FEC-A369-B8A8BEFDB728}" presName="tx1" presStyleLbl="revTx" presStyleIdx="2" presStyleCnt="3"/>
      <dgm:spPr/>
    </dgm:pt>
    <dgm:pt modelId="{A12E1901-11AD-2547-AB19-7F75ADD3CD0F}" type="pres">
      <dgm:prSet presAssocID="{3E1EC4AE-906D-4FEC-A369-B8A8BEFDB728}" presName="vert1" presStyleCnt="0"/>
      <dgm:spPr/>
    </dgm:pt>
  </dgm:ptLst>
  <dgm:cxnLst>
    <dgm:cxn modelId="{650F1042-C598-D941-8A3A-C8BF633E9FB2}" type="presOf" srcId="{18404653-9209-4ECE-8885-3168611B2A60}" destId="{A02B93AB-4314-5D42-A189-0F9939500226}" srcOrd="0" destOrd="0" presId="urn:microsoft.com/office/officeart/2008/layout/LinedList"/>
    <dgm:cxn modelId="{05C3B058-5388-3F43-AA02-A6B0EFF117E8}" type="presOf" srcId="{EC1BD8A6-AA17-4D1C-AA34-22D87878333C}" destId="{906A1026-8D26-AF4F-B1A2-D22B02F79A93}" srcOrd="0" destOrd="0" presId="urn:microsoft.com/office/officeart/2008/layout/LinedList"/>
    <dgm:cxn modelId="{3E0EBD85-EF6F-4CB7-A6AE-BBF24F8888C2}" srcId="{18404653-9209-4ECE-8885-3168611B2A60}" destId="{3E1EC4AE-906D-4FEC-A369-B8A8BEFDB728}" srcOrd="2" destOrd="0" parTransId="{C3EEF8F3-8CE5-4D49-8074-F10F6BEA3259}" sibTransId="{B194718A-864F-49CF-B269-3979B652F88F}"/>
    <dgm:cxn modelId="{42B10AB8-D702-474B-ADB4-CB24CAEB5E13}" type="presOf" srcId="{300068B0-45ED-45EA-833F-957847085700}" destId="{D17D4F21-4960-0447-98F3-347631CF7223}" srcOrd="0" destOrd="0" presId="urn:microsoft.com/office/officeart/2008/layout/LinedList"/>
    <dgm:cxn modelId="{C0EC69D3-2631-470F-B8AF-08A4ED5ABB73}" srcId="{18404653-9209-4ECE-8885-3168611B2A60}" destId="{300068B0-45ED-45EA-833F-957847085700}" srcOrd="0" destOrd="0" parTransId="{4CEB7863-5108-4B60-BEBE-EE1CF71BB7AC}" sibTransId="{09C9849F-C93F-4043-BD37-5F13AA7A6044}"/>
    <dgm:cxn modelId="{FB4E08F0-7450-41B5-8BA2-08A7EADE9684}" srcId="{18404653-9209-4ECE-8885-3168611B2A60}" destId="{EC1BD8A6-AA17-4D1C-AA34-22D87878333C}" srcOrd="1" destOrd="0" parTransId="{F417FC4A-EBB6-44D8-88D0-4946B11561B1}" sibTransId="{4189F16E-40C2-42A3-9D8A-53C232B41D62}"/>
    <dgm:cxn modelId="{63BD09F7-4D28-2043-AAD1-A5DF07B1A807}" type="presOf" srcId="{3E1EC4AE-906D-4FEC-A369-B8A8BEFDB728}" destId="{EB649831-58FC-044C-AD4C-B16F053D4614}" srcOrd="0" destOrd="0" presId="urn:microsoft.com/office/officeart/2008/layout/LinedList"/>
    <dgm:cxn modelId="{19B97B23-4707-B744-B7E0-72A6B8FA59EE}" type="presParOf" srcId="{A02B93AB-4314-5D42-A189-0F9939500226}" destId="{20B984CB-F6CA-664A-B86D-71FA4B882D1B}" srcOrd="0" destOrd="0" presId="urn:microsoft.com/office/officeart/2008/layout/LinedList"/>
    <dgm:cxn modelId="{0177DBC5-6E9F-F848-BBC1-95A0E0C782F7}" type="presParOf" srcId="{A02B93AB-4314-5D42-A189-0F9939500226}" destId="{F7B8C1AA-B732-2E4A-9CAB-FDDAC8E703FA}" srcOrd="1" destOrd="0" presId="urn:microsoft.com/office/officeart/2008/layout/LinedList"/>
    <dgm:cxn modelId="{F3E19A68-45A3-CF40-A8E1-F7493AA0300A}" type="presParOf" srcId="{F7B8C1AA-B732-2E4A-9CAB-FDDAC8E703FA}" destId="{D17D4F21-4960-0447-98F3-347631CF7223}" srcOrd="0" destOrd="0" presId="urn:microsoft.com/office/officeart/2008/layout/LinedList"/>
    <dgm:cxn modelId="{1011C755-7CA8-8246-B517-EA138262D0BF}" type="presParOf" srcId="{F7B8C1AA-B732-2E4A-9CAB-FDDAC8E703FA}" destId="{2D38284D-B2EC-6C4E-AE1D-969224B7D594}" srcOrd="1" destOrd="0" presId="urn:microsoft.com/office/officeart/2008/layout/LinedList"/>
    <dgm:cxn modelId="{4A7F51B2-0E29-AE40-B318-8C6B1017BAE4}" type="presParOf" srcId="{A02B93AB-4314-5D42-A189-0F9939500226}" destId="{133D43F6-8140-544B-896C-E5E9EF51729C}" srcOrd="2" destOrd="0" presId="urn:microsoft.com/office/officeart/2008/layout/LinedList"/>
    <dgm:cxn modelId="{D85FBAB6-1CF4-3149-8254-83DCC570B021}" type="presParOf" srcId="{A02B93AB-4314-5D42-A189-0F9939500226}" destId="{A442932B-9D90-394C-B312-BBC237F40779}" srcOrd="3" destOrd="0" presId="urn:microsoft.com/office/officeart/2008/layout/LinedList"/>
    <dgm:cxn modelId="{1EFD596F-C2AD-A340-A9B5-B22C6E96E97E}" type="presParOf" srcId="{A442932B-9D90-394C-B312-BBC237F40779}" destId="{906A1026-8D26-AF4F-B1A2-D22B02F79A93}" srcOrd="0" destOrd="0" presId="urn:microsoft.com/office/officeart/2008/layout/LinedList"/>
    <dgm:cxn modelId="{5AB3415F-6409-E44F-87DF-DE77E1B68C4E}" type="presParOf" srcId="{A442932B-9D90-394C-B312-BBC237F40779}" destId="{930B05A4-F241-B745-B76E-38E66578D9FB}" srcOrd="1" destOrd="0" presId="urn:microsoft.com/office/officeart/2008/layout/LinedList"/>
    <dgm:cxn modelId="{5564B7DC-7C36-084E-99F6-1824A3EBD4E8}" type="presParOf" srcId="{A02B93AB-4314-5D42-A189-0F9939500226}" destId="{FC2B8471-92AA-FD4B-B260-E992E48F8266}" srcOrd="4" destOrd="0" presId="urn:microsoft.com/office/officeart/2008/layout/LinedList"/>
    <dgm:cxn modelId="{94858568-6D5F-E340-9749-24E46B4577FC}" type="presParOf" srcId="{A02B93AB-4314-5D42-A189-0F9939500226}" destId="{153137BD-97AD-0B42-B8C4-0B0F1F8D33DA}" srcOrd="5" destOrd="0" presId="urn:microsoft.com/office/officeart/2008/layout/LinedList"/>
    <dgm:cxn modelId="{1C53F02B-0E12-834A-9E44-E92EBF73D965}" type="presParOf" srcId="{153137BD-97AD-0B42-B8C4-0B0F1F8D33DA}" destId="{EB649831-58FC-044C-AD4C-B16F053D4614}" srcOrd="0" destOrd="0" presId="urn:microsoft.com/office/officeart/2008/layout/LinedList"/>
    <dgm:cxn modelId="{9E91E5F4-02D2-334E-A15B-BEA2116D5E14}" type="presParOf" srcId="{153137BD-97AD-0B42-B8C4-0B0F1F8D33DA}" destId="{A12E1901-11AD-2547-AB19-7F75ADD3CD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C451B-B895-43BC-ACEC-B8B2722F33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467C76-39A2-4FE7-8A1D-B430A530433A}">
      <dgm:prSet/>
      <dgm:spPr/>
      <dgm:t>
        <a:bodyPr/>
        <a:lstStyle/>
        <a:p>
          <a:r>
            <a:rPr lang="en-US"/>
            <a:t>Úvodná diskusia po videu: Deti mohli vyjadriť svoje pocity a názory, čím sme podporili ich komunikačné schopnosti a empatiu.</a:t>
          </a:r>
        </a:p>
      </dgm:t>
    </dgm:pt>
    <dgm:pt modelId="{B7D08EF1-3039-4E8F-B89C-41DCDF25A588}" type="parTrans" cxnId="{2E033163-D84E-443D-855B-CC592578E289}">
      <dgm:prSet/>
      <dgm:spPr/>
      <dgm:t>
        <a:bodyPr/>
        <a:lstStyle/>
        <a:p>
          <a:endParaRPr lang="en-US"/>
        </a:p>
      </dgm:t>
    </dgm:pt>
    <dgm:pt modelId="{EF3AF753-4E6A-4EF4-9FC8-6D11E975AC35}" type="sibTrans" cxnId="{2E033163-D84E-443D-855B-CC592578E289}">
      <dgm:prSet/>
      <dgm:spPr/>
      <dgm:t>
        <a:bodyPr/>
        <a:lstStyle/>
        <a:p>
          <a:endParaRPr lang="en-US"/>
        </a:p>
      </dgm:t>
    </dgm:pt>
    <dgm:pt modelId="{531AC1EC-D868-4761-83BC-BA4851F6609D}">
      <dgm:prSet/>
      <dgm:spPr/>
      <dgm:t>
        <a:bodyPr/>
        <a:lstStyle/>
        <a:p>
          <a:r>
            <a:rPr lang="en-US"/>
            <a:t>Strom príčin a dôsledkov: Deti identifikovali príčiny vyhynutia druhov a dôsledky do koruny stromu, čo im pomohlo systematicky premýšľať o súvislostiach a vyjadrovať ich.</a:t>
          </a:r>
        </a:p>
      </dgm:t>
    </dgm:pt>
    <dgm:pt modelId="{CC6CB5CD-571D-4F49-A161-224B46E16A4D}" type="parTrans" cxnId="{A69017F7-8533-4296-BE7A-780F9FE6C0E1}">
      <dgm:prSet/>
      <dgm:spPr/>
      <dgm:t>
        <a:bodyPr/>
        <a:lstStyle/>
        <a:p>
          <a:endParaRPr lang="en-US"/>
        </a:p>
      </dgm:t>
    </dgm:pt>
    <dgm:pt modelId="{D0D582F1-D209-4A17-A301-15D1759D9FDE}" type="sibTrans" cxnId="{A69017F7-8533-4296-BE7A-780F9FE6C0E1}">
      <dgm:prSet/>
      <dgm:spPr/>
      <dgm:t>
        <a:bodyPr/>
        <a:lstStyle/>
        <a:p>
          <a:endParaRPr lang="en-US"/>
        </a:p>
      </dgm:t>
    </dgm:pt>
    <dgm:pt modelId="{83758A24-D4CF-454F-A587-6259F9C1CCC3}">
      <dgm:prSet/>
      <dgm:spPr/>
      <dgm:t>
        <a:bodyPr/>
        <a:lstStyle/>
        <a:p>
          <a:r>
            <a:rPr lang="en-US"/>
            <a:t>Komiks ako reflexia: Priestor na kreativitu a sebavyjadrenie. Deti doplnili bubliny v slovenčine alebo rómčine, čím prehĺbili svoje chápanie témy a rozvíjali jazykové zručnosti.</a:t>
          </a:r>
        </a:p>
      </dgm:t>
    </dgm:pt>
    <dgm:pt modelId="{DC285E78-9039-4294-BB15-B4F19B869C73}" type="parTrans" cxnId="{964F02E4-2FD9-4A36-8C3F-F96905BA8820}">
      <dgm:prSet/>
      <dgm:spPr/>
      <dgm:t>
        <a:bodyPr/>
        <a:lstStyle/>
        <a:p>
          <a:endParaRPr lang="en-US"/>
        </a:p>
      </dgm:t>
    </dgm:pt>
    <dgm:pt modelId="{2D084D2D-5837-4A84-A00C-0E50C7B9464F}" type="sibTrans" cxnId="{964F02E4-2FD9-4A36-8C3F-F96905BA8820}">
      <dgm:prSet/>
      <dgm:spPr/>
      <dgm:t>
        <a:bodyPr/>
        <a:lstStyle/>
        <a:p>
          <a:endParaRPr lang="en-US"/>
        </a:p>
      </dgm:t>
    </dgm:pt>
    <dgm:pt modelId="{4A46827B-77D9-8E47-9AC9-246C260535FB}" type="pres">
      <dgm:prSet presAssocID="{643C451B-B895-43BC-ACEC-B8B2722F33A8}" presName="linear" presStyleCnt="0">
        <dgm:presLayoutVars>
          <dgm:animLvl val="lvl"/>
          <dgm:resizeHandles val="exact"/>
        </dgm:presLayoutVars>
      </dgm:prSet>
      <dgm:spPr/>
    </dgm:pt>
    <dgm:pt modelId="{AA968AF1-90AA-994C-9074-AD2DCDF82FCF}" type="pres">
      <dgm:prSet presAssocID="{2A467C76-39A2-4FE7-8A1D-B430A5304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6AF02F-ADC0-5F46-BB7A-1CEBE325045D}" type="pres">
      <dgm:prSet presAssocID="{EF3AF753-4E6A-4EF4-9FC8-6D11E975AC35}" presName="spacer" presStyleCnt="0"/>
      <dgm:spPr/>
    </dgm:pt>
    <dgm:pt modelId="{AB04B803-6091-EE46-88CD-95EEBBAD91C4}" type="pres">
      <dgm:prSet presAssocID="{531AC1EC-D868-4761-83BC-BA4851F660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50BE98-E890-1E42-8ECE-420E12F53F75}" type="pres">
      <dgm:prSet presAssocID="{D0D582F1-D209-4A17-A301-15D1759D9FDE}" presName="spacer" presStyleCnt="0"/>
      <dgm:spPr/>
    </dgm:pt>
    <dgm:pt modelId="{942F0760-FD60-E94C-B01E-7CE5969167E0}" type="pres">
      <dgm:prSet presAssocID="{83758A24-D4CF-454F-A587-6259F9C1CC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6C6328-2331-434D-B046-04CB991D9527}" type="presOf" srcId="{643C451B-B895-43BC-ACEC-B8B2722F33A8}" destId="{4A46827B-77D9-8E47-9AC9-246C260535FB}" srcOrd="0" destOrd="0" presId="urn:microsoft.com/office/officeart/2005/8/layout/vList2"/>
    <dgm:cxn modelId="{2E033163-D84E-443D-855B-CC592578E289}" srcId="{643C451B-B895-43BC-ACEC-B8B2722F33A8}" destId="{2A467C76-39A2-4FE7-8A1D-B430A530433A}" srcOrd="0" destOrd="0" parTransId="{B7D08EF1-3039-4E8F-B89C-41DCDF25A588}" sibTransId="{EF3AF753-4E6A-4EF4-9FC8-6D11E975AC35}"/>
    <dgm:cxn modelId="{7D6E0DA4-1A93-6047-9E4A-83F37002D4D7}" type="presOf" srcId="{531AC1EC-D868-4761-83BC-BA4851F6609D}" destId="{AB04B803-6091-EE46-88CD-95EEBBAD91C4}" srcOrd="0" destOrd="0" presId="urn:microsoft.com/office/officeart/2005/8/layout/vList2"/>
    <dgm:cxn modelId="{5BFF1BC5-562A-EA49-A062-8691E486D93C}" type="presOf" srcId="{83758A24-D4CF-454F-A587-6259F9C1CCC3}" destId="{942F0760-FD60-E94C-B01E-7CE5969167E0}" srcOrd="0" destOrd="0" presId="urn:microsoft.com/office/officeart/2005/8/layout/vList2"/>
    <dgm:cxn modelId="{A7EBF1C5-58DE-0C42-8510-1BA8566D1DC3}" type="presOf" srcId="{2A467C76-39A2-4FE7-8A1D-B430A530433A}" destId="{AA968AF1-90AA-994C-9074-AD2DCDF82FCF}" srcOrd="0" destOrd="0" presId="urn:microsoft.com/office/officeart/2005/8/layout/vList2"/>
    <dgm:cxn modelId="{964F02E4-2FD9-4A36-8C3F-F96905BA8820}" srcId="{643C451B-B895-43BC-ACEC-B8B2722F33A8}" destId="{83758A24-D4CF-454F-A587-6259F9C1CCC3}" srcOrd="2" destOrd="0" parTransId="{DC285E78-9039-4294-BB15-B4F19B869C73}" sibTransId="{2D084D2D-5837-4A84-A00C-0E50C7B9464F}"/>
    <dgm:cxn modelId="{A69017F7-8533-4296-BE7A-780F9FE6C0E1}" srcId="{643C451B-B895-43BC-ACEC-B8B2722F33A8}" destId="{531AC1EC-D868-4761-83BC-BA4851F6609D}" srcOrd="1" destOrd="0" parTransId="{CC6CB5CD-571D-4F49-A161-224B46E16A4D}" sibTransId="{D0D582F1-D209-4A17-A301-15D1759D9FDE}"/>
    <dgm:cxn modelId="{36D2B192-2A1A-E44C-A362-9DD47EE92A21}" type="presParOf" srcId="{4A46827B-77D9-8E47-9AC9-246C260535FB}" destId="{AA968AF1-90AA-994C-9074-AD2DCDF82FCF}" srcOrd="0" destOrd="0" presId="urn:microsoft.com/office/officeart/2005/8/layout/vList2"/>
    <dgm:cxn modelId="{F2610962-EFAE-D543-9995-8A3D995530B3}" type="presParOf" srcId="{4A46827B-77D9-8E47-9AC9-246C260535FB}" destId="{0E6AF02F-ADC0-5F46-BB7A-1CEBE325045D}" srcOrd="1" destOrd="0" presId="urn:microsoft.com/office/officeart/2005/8/layout/vList2"/>
    <dgm:cxn modelId="{80781FE9-9B5F-8641-B43B-2690C1AE0F92}" type="presParOf" srcId="{4A46827B-77D9-8E47-9AC9-246C260535FB}" destId="{AB04B803-6091-EE46-88CD-95EEBBAD91C4}" srcOrd="2" destOrd="0" presId="urn:microsoft.com/office/officeart/2005/8/layout/vList2"/>
    <dgm:cxn modelId="{ADE78BB2-0A6C-164A-9D2D-9F4260C65BBB}" type="presParOf" srcId="{4A46827B-77D9-8E47-9AC9-246C260535FB}" destId="{F550BE98-E890-1E42-8ECE-420E12F53F75}" srcOrd="3" destOrd="0" presId="urn:microsoft.com/office/officeart/2005/8/layout/vList2"/>
    <dgm:cxn modelId="{218F3832-BC67-B24E-9BFD-0D0615A7FE21}" type="presParOf" srcId="{4A46827B-77D9-8E47-9AC9-246C260535FB}" destId="{942F0760-FD60-E94C-B01E-7CE596916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78D008-6EC2-47C2-93D8-43FB0E7A26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D6CFE1-DB57-455A-931A-F337C637D896}">
      <dgm:prSet/>
      <dgm:spPr/>
      <dgm:t>
        <a:bodyPr/>
        <a:lstStyle/>
        <a:p>
          <a:r>
            <a:rPr lang="en-US"/>
            <a:t>Video: Na tému ochrany prírody, ktoré emocionálne zasiahlo deti a podnietilo diskusiu.</a:t>
          </a:r>
        </a:p>
      </dgm:t>
    </dgm:pt>
    <dgm:pt modelId="{CB73AEB4-770D-408C-B1B9-B5965EB4F72F}" type="parTrans" cxnId="{E81EB541-F637-4C2F-B53E-1F7F25413AF8}">
      <dgm:prSet/>
      <dgm:spPr/>
      <dgm:t>
        <a:bodyPr/>
        <a:lstStyle/>
        <a:p>
          <a:endParaRPr lang="en-US"/>
        </a:p>
      </dgm:t>
    </dgm:pt>
    <dgm:pt modelId="{DECD77C5-6E62-46FD-8553-9CDE53394863}" type="sibTrans" cxnId="{E81EB541-F637-4C2F-B53E-1F7F25413AF8}">
      <dgm:prSet/>
      <dgm:spPr/>
      <dgm:t>
        <a:bodyPr/>
        <a:lstStyle/>
        <a:p>
          <a:endParaRPr lang="en-US"/>
        </a:p>
      </dgm:t>
    </dgm:pt>
    <dgm:pt modelId="{D95FFAF2-1ED8-4CBD-B22F-C0F4F701259C}">
      <dgm:prSet/>
      <dgm:spPr/>
      <dgm:t>
        <a:bodyPr/>
        <a:lstStyle/>
        <a:p>
          <a:r>
            <a:rPr lang="en-US" dirty="0"/>
            <a:t>Odkaz na video: https://youtu.be/3gPRqcTksuk</a:t>
          </a:r>
        </a:p>
      </dgm:t>
    </dgm:pt>
    <dgm:pt modelId="{5D788609-89FE-44A3-9E09-59AC6F9F285C}" type="parTrans" cxnId="{E616F8B5-AE56-43AF-83C3-57567EEE7A94}">
      <dgm:prSet/>
      <dgm:spPr/>
      <dgm:t>
        <a:bodyPr/>
        <a:lstStyle/>
        <a:p>
          <a:endParaRPr lang="en-US"/>
        </a:p>
      </dgm:t>
    </dgm:pt>
    <dgm:pt modelId="{0D50A930-8785-476B-B718-49B488DA6819}" type="sibTrans" cxnId="{E616F8B5-AE56-43AF-83C3-57567EEE7A94}">
      <dgm:prSet/>
      <dgm:spPr/>
      <dgm:t>
        <a:bodyPr/>
        <a:lstStyle/>
        <a:p>
          <a:endParaRPr lang="en-US"/>
        </a:p>
      </dgm:t>
    </dgm:pt>
    <dgm:pt modelId="{89EDE489-385B-204C-9491-0509CDD7C868}" type="pres">
      <dgm:prSet presAssocID="{E078D008-6EC2-47C2-93D8-43FB0E7A26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5D75DD-9DD5-C44A-A903-2B5A2B19AAC3}" type="pres">
      <dgm:prSet presAssocID="{1ED6CFE1-DB57-455A-931A-F337C637D896}" presName="hierRoot1" presStyleCnt="0"/>
      <dgm:spPr/>
    </dgm:pt>
    <dgm:pt modelId="{2068E028-2EA0-7545-9ACA-53F238380E43}" type="pres">
      <dgm:prSet presAssocID="{1ED6CFE1-DB57-455A-931A-F337C637D896}" presName="composite" presStyleCnt="0"/>
      <dgm:spPr/>
    </dgm:pt>
    <dgm:pt modelId="{62A8396C-2EAC-274D-B828-7BA8EB3E0D9B}" type="pres">
      <dgm:prSet presAssocID="{1ED6CFE1-DB57-455A-931A-F337C637D896}" presName="background" presStyleLbl="node0" presStyleIdx="0" presStyleCnt="2"/>
      <dgm:spPr/>
    </dgm:pt>
    <dgm:pt modelId="{A2CDEBEA-FC11-5241-A9D2-2FD94AE0C8D1}" type="pres">
      <dgm:prSet presAssocID="{1ED6CFE1-DB57-455A-931A-F337C637D896}" presName="text" presStyleLbl="fgAcc0" presStyleIdx="0" presStyleCnt="2">
        <dgm:presLayoutVars>
          <dgm:chPref val="3"/>
        </dgm:presLayoutVars>
      </dgm:prSet>
      <dgm:spPr/>
    </dgm:pt>
    <dgm:pt modelId="{D8F92FE5-73DB-7741-AEE9-83051504564E}" type="pres">
      <dgm:prSet presAssocID="{1ED6CFE1-DB57-455A-931A-F337C637D896}" presName="hierChild2" presStyleCnt="0"/>
      <dgm:spPr/>
    </dgm:pt>
    <dgm:pt modelId="{BA71E4D6-B676-B14B-88ED-BADEEEC61D0B}" type="pres">
      <dgm:prSet presAssocID="{D95FFAF2-1ED8-4CBD-B22F-C0F4F701259C}" presName="hierRoot1" presStyleCnt="0"/>
      <dgm:spPr/>
    </dgm:pt>
    <dgm:pt modelId="{D4E5040A-5862-6442-84C4-B323FF10A59C}" type="pres">
      <dgm:prSet presAssocID="{D95FFAF2-1ED8-4CBD-B22F-C0F4F701259C}" presName="composite" presStyleCnt="0"/>
      <dgm:spPr/>
    </dgm:pt>
    <dgm:pt modelId="{D0F92B7E-E1BC-234A-B5FB-FB49264C8AFA}" type="pres">
      <dgm:prSet presAssocID="{D95FFAF2-1ED8-4CBD-B22F-C0F4F701259C}" presName="background" presStyleLbl="node0" presStyleIdx="1" presStyleCnt="2"/>
      <dgm:spPr/>
    </dgm:pt>
    <dgm:pt modelId="{DA226016-6CF4-0546-8C50-73BB3CD5E8D8}" type="pres">
      <dgm:prSet presAssocID="{D95FFAF2-1ED8-4CBD-B22F-C0F4F701259C}" presName="text" presStyleLbl="fgAcc0" presStyleIdx="1" presStyleCnt="2">
        <dgm:presLayoutVars>
          <dgm:chPref val="3"/>
        </dgm:presLayoutVars>
      </dgm:prSet>
      <dgm:spPr/>
    </dgm:pt>
    <dgm:pt modelId="{DC63C2C0-CE51-F64A-9F6E-61516E9190D0}" type="pres">
      <dgm:prSet presAssocID="{D95FFAF2-1ED8-4CBD-B22F-C0F4F701259C}" presName="hierChild2" presStyleCnt="0"/>
      <dgm:spPr/>
    </dgm:pt>
  </dgm:ptLst>
  <dgm:cxnLst>
    <dgm:cxn modelId="{E81EB541-F637-4C2F-B53E-1F7F25413AF8}" srcId="{E078D008-6EC2-47C2-93D8-43FB0E7A263F}" destId="{1ED6CFE1-DB57-455A-931A-F337C637D896}" srcOrd="0" destOrd="0" parTransId="{CB73AEB4-770D-408C-B1B9-B5965EB4F72F}" sibTransId="{DECD77C5-6E62-46FD-8553-9CDE53394863}"/>
    <dgm:cxn modelId="{EF9E3388-242F-FA44-BC66-1148798BEBC3}" type="presOf" srcId="{E078D008-6EC2-47C2-93D8-43FB0E7A263F}" destId="{89EDE489-385B-204C-9491-0509CDD7C868}" srcOrd="0" destOrd="0" presId="urn:microsoft.com/office/officeart/2005/8/layout/hierarchy1"/>
    <dgm:cxn modelId="{E616F8B5-AE56-43AF-83C3-57567EEE7A94}" srcId="{E078D008-6EC2-47C2-93D8-43FB0E7A263F}" destId="{D95FFAF2-1ED8-4CBD-B22F-C0F4F701259C}" srcOrd="1" destOrd="0" parTransId="{5D788609-89FE-44A3-9E09-59AC6F9F285C}" sibTransId="{0D50A930-8785-476B-B718-49B488DA6819}"/>
    <dgm:cxn modelId="{DE4814C9-0E1A-4346-8CBC-3F5F4C7D8632}" type="presOf" srcId="{D95FFAF2-1ED8-4CBD-B22F-C0F4F701259C}" destId="{DA226016-6CF4-0546-8C50-73BB3CD5E8D8}" srcOrd="0" destOrd="0" presId="urn:microsoft.com/office/officeart/2005/8/layout/hierarchy1"/>
    <dgm:cxn modelId="{D085C1F5-9312-7E47-99FD-626F7614F286}" type="presOf" srcId="{1ED6CFE1-DB57-455A-931A-F337C637D896}" destId="{A2CDEBEA-FC11-5241-A9D2-2FD94AE0C8D1}" srcOrd="0" destOrd="0" presId="urn:microsoft.com/office/officeart/2005/8/layout/hierarchy1"/>
    <dgm:cxn modelId="{F6493E1A-3441-CC4E-81E3-D57DCB85E0AA}" type="presParOf" srcId="{89EDE489-385B-204C-9491-0509CDD7C868}" destId="{225D75DD-9DD5-C44A-A903-2B5A2B19AAC3}" srcOrd="0" destOrd="0" presId="urn:microsoft.com/office/officeart/2005/8/layout/hierarchy1"/>
    <dgm:cxn modelId="{84A04091-E992-D643-A80F-A0B5D5C90F43}" type="presParOf" srcId="{225D75DD-9DD5-C44A-A903-2B5A2B19AAC3}" destId="{2068E028-2EA0-7545-9ACA-53F238380E43}" srcOrd="0" destOrd="0" presId="urn:microsoft.com/office/officeart/2005/8/layout/hierarchy1"/>
    <dgm:cxn modelId="{F432FF31-6246-814E-90BF-CAFD44DBC066}" type="presParOf" srcId="{2068E028-2EA0-7545-9ACA-53F238380E43}" destId="{62A8396C-2EAC-274D-B828-7BA8EB3E0D9B}" srcOrd="0" destOrd="0" presId="urn:microsoft.com/office/officeart/2005/8/layout/hierarchy1"/>
    <dgm:cxn modelId="{3D4E0955-8881-5A49-8267-6E16D23933F8}" type="presParOf" srcId="{2068E028-2EA0-7545-9ACA-53F238380E43}" destId="{A2CDEBEA-FC11-5241-A9D2-2FD94AE0C8D1}" srcOrd="1" destOrd="0" presId="urn:microsoft.com/office/officeart/2005/8/layout/hierarchy1"/>
    <dgm:cxn modelId="{2DE111AA-3570-9D4E-8788-49B811DA2F46}" type="presParOf" srcId="{225D75DD-9DD5-C44A-A903-2B5A2B19AAC3}" destId="{D8F92FE5-73DB-7741-AEE9-83051504564E}" srcOrd="1" destOrd="0" presId="urn:microsoft.com/office/officeart/2005/8/layout/hierarchy1"/>
    <dgm:cxn modelId="{A6172E2F-7DE8-824D-ACD6-FCAF0B9DA7D2}" type="presParOf" srcId="{89EDE489-385B-204C-9491-0509CDD7C868}" destId="{BA71E4D6-B676-B14B-88ED-BADEEEC61D0B}" srcOrd="1" destOrd="0" presId="urn:microsoft.com/office/officeart/2005/8/layout/hierarchy1"/>
    <dgm:cxn modelId="{12035824-0599-8241-8D70-C6341B442A56}" type="presParOf" srcId="{BA71E4D6-B676-B14B-88ED-BADEEEC61D0B}" destId="{D4E5040A-5862-6442-84C4-B323FF10A59C}" srcOrd="0" destOrd="0" presId="urn:microsoft.com/office/officeart/2005/8/layout/hierarchy1"/>
    <dgm:cxn modelId="{735DBCF5-4876-3743-8C00-01F06E4C174B}" type="presParOf" srcId="{D4E5040A-5862-6442-84C4-B323FF10A59C}" destId="{D0F92B7E-E1BC-234A-B5FB-FB49264C8AFA}" srcOrd="0" destOrd="0" presId="urn:microsoft.com/office/officeart/2005/8/layout/hierarchy1"/>
    <dgm:cxn modelId="{5A936350-4333-C240-8D5B-E51209B22D6E}" type="presParOf" srcId="{D4E5040A-5862-6442-84C4-B323FF10A59C}" destId="{DA226016-6CF4-0546-8C50-73BB3CD5E8D8}" srcOrd="1" destOrd="0" presId="urn:microsoft.com/office/officeart/2005/8/layout/hierarchy1"/>
    <dgm:cxn modelId="{92ED7FE5-3BAA-7046-8EF1-82DE0666E8B4}" type="presParOf" srcId="{BA71E4D6-B676-B14B-88ED-BADEEEC61D0B}" destId="{DC63C2C0-CE51-F64A-9F6E-61516E9190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753AF3-C1B1-4B0A-9687-F89B0EFD9FE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C77550-CD26-45D0-B38F-D6258B239D60}">
      <dgm:prSet/>
      <dgm:spPr/>
      <dgm:t>
        <a:bodyPr/>
        <a:lstStyle/>
        <a:p>
          <a:r>
            <a:rPr lang="en-US"/>
            <a:t>Úspechy: Deti aktívne spolupracovali, rozvinuli komunikačné zručnosti a prehĺbili empatiu k prírode.</a:t>
          </a:r>
        </a:p>
      </dgm:t>
    </dgm:pt>
    <dgm:pt modelId="{74B26225-4858-4CEB-8E39-BFF971D7EE03}" type="parTrans" cxnId="{50140F59-08E2-4127-9BC3-4070E0942A6F}">
      <dgm:prSet/>
      <dgm:spPr/>
      <dgm:t>
        <a:bodyPr/>
        <a:lstStyle/>
        <a:p>
          <a:endParaRPr lang="en-US"/>
        </a:p>
      </dgm:t>
    </dgm:pt>
    <dgm:pt modelId="{6639DB0F-7F5C-4FC0-9EB6-3AE575F1A9CD}" type="sibTrans" cxnId="{50140F59-08E2-4127-9BC3-4070E0942A6F}">
      <dgm:prSet/>
      <dgm:spPr/>
      <dgm:t>
        <a:bodyPr/>
        <a:lstStyle/>
        <a:p>
          <a:endParaRPr lang="en-US"/>
        </a:p>
      </dgm:t>
    </dgm:pt>
    <dgm:pt modelId="{8D2E7F59-11FC-493D-96A6-4E1BF6A6EB2F}">
      <dgm:prSet/>
      <dgm:spPr/>
      <dgm:t>
        <a:bodyPr/>
        <a:lstStyle/>
        <a:p>
          <a:r>
            <a:rPr lang="en-US"/>
            <a:t>Výsledky: Deti prejavili kritické myslenie a schopnosť zhrnúť podstatu problému.</a:t>
          </a:r>
        </a:p>
      </dgm:t>
    </dgm:pt>
    <dgm:pt modelId="{A0EA51E1-935F-43D3-9CE6-59AA266973B0}" type="parTrans" cxnId="{6772585B-C9B9-47AB-AF30-0F0A1EB18E39}">
      <dgm:prSet/>
      <dgm:spPr/>
      <dgm:t>
        <a:bodyPr/>
        <a:lstStyle/>
        <a:p>
          <a:endParaRPr lang="en-US"/>
        </a:p>
      </dgm:t>
    </dgm:pt>
    <dgm:pt modelId="{F694798A-8AD4-4EE6-9338-E63BBB19DC2A}" type="sibTrans" cxnId="{6772585B-C9B9-47AB-AF30-0F0A1EB18E39}">
      <dgm:prSet/>
      <dgm:spPr/>
      <dgm:t>
        <a:bodyPr/>
        <a:lstStyle/>
        <a:p>
          <a:endParaRPr lang="en-US"/>
        </a:p>
      </dgm:t>
    </dgm:pt>
    <dgm:pt modelId="{48CB58DA-47A9-425D-8E8D-5C8C19DAC495}">
      <dgm:prSet/>
      <dgm:spPr/>
      <dgm:t>
        <a:bodyPr/>
        <a:lstStyle/>
        <a:p>
          <a:r>
            <a:rPr lang="en-US"/>
            <a:t>Priestor na zlepšenie: Zváženie predĺženia času na aktivity a postupného zamerania na príčiny a následky.</a:t>
          </a:r>
        </a:p>
      </dgm:t>
    </dgm:pt>
    <dgm:pt modelId="{3050B00D-ED04-460C-B349-E657832F4EE8}" type="parTrans" cxnId="{159DA590-5FB3-49DF-B2F5-4455314FCD9A}">
      <dgm:prSet/>
      <dgm:spPr/>
      <dgm:t>
        <a:bodyPr/>
        <a:lstStyle/>
        <a:p>
          <a:endParaRPr lang="en-US"/>
        </a:p>
      </dgm:t>
    </dgm:pt>
    <dgm:pt modelId="{270939CA-31C2-4099-B066-D263EEFAA5E6}" type="sibTrans" cxnId="{159DA590-5FB3-49DF-B2F5-4455314FCD9A}">
      <dgm:prSet/>
      <dgm:spPr/>
      <dgm:t>
        <a:bodyPr/>
        <a:lstStyle/>
        <a:p>
          <a:endParaRPr lang="en-US"/>
        </a:p>
      </dgm:t>
    </dgm:pt>
    <dgm:pt modelId="{D394D308-D597-444D-BA47-8D00028A440D}" type="pres">
      <dgm:prSet presAssocID="{DF753AF3-C1B1-4B0A-9687-F89B0EFD9FE2}" presName="Name0" presStyleCnt="0">
        <dgm:presLayoutVars>
          <dgm:dir/>
          <dgm:animLvl val="lvl"/>
          <dgm:resizeHandles val="exact"/>
        </dgm:presLayoutVars>
      </dgm:prSet>
      <dgm:spPr/>
    </dgm:pt>
    <dgm:pt modelId="{CE68AC9E-D1F9-1046-BF60-B693428014CA}" type="pres">
      <dgm:prSet presAssocID="{48CB58DA-47A9-425D-8E8D-5C8C19DAC495}" presName="boxAndChildren" presStyleCnt="0"/>
      <dgm:spPr/>
    </dgm:pt>
    <dgm:pt modelId="{6F5BB980-F0F5-2F47-A011-9BEE93748C0A}" type="pres">
      <dgm:prSet presAssocID="{48CB58DA-47A9-425D-8E8D-5C8C19DAC495}" presName="parentTextBox" presStyleLbl="node1" presStyleIdx="0" presStyleCnt="3"/>
      <dgm:spPr/>
    </dgm:pt>
    <dgm:pt modelId="{913967B2-B17D-9645-90E1-BFBAAD9FFDA3}" type="pres">
      <dgm:prSet presAssocID="{F694798A-8AD4-4EE6-9338-E63BBB19DC2A}" presName="sp" presStyleCnt="0"/>
      <dgm:spPr/>
    </dgm:pt>
    <dgm:pt modelId="{549909C3-958E-AC4E-9197-74E148B5CAD2}" type="pres">
      <dgm:prSet presAssocID="{8D2E7F59-11FC-493D-96A6-4E1BF6A6EB2F}" presName="arrowAndChildren" presStyleCnt="0"/>
      <dgm:spPr/>
    </dgm:pt>
    <dgm:pt modelId="{A105DC3D-B877-9B43-9BC6-A64794B393F8}" type="pres">
      <dgm:prSet presAssocID="{8D2E7F59-11FC-493D-96A6-4E1BF6A6EB2F}" presName="parentTextArrow" presStyleLbl="node1" presStyleIdx="1" presStyleCnt="3"/>
      <dgm:spPr/>
    </dgm:pt>
    <dgm:pt modelId="{965D76D8-112D-DC4D-A586-5BF5A6ACD566}" type="pres">
      <dgm:prSet presAssocID="{6639DB0F-7F5C-4FC0-9EB6-3AE575F1A9CD}" presName="sp" presStyleCnt="0"/>
      <dgm:spPr/>
    </dgm:pt>
    <dgm:pt modelId="{8C103018-3A6B-224B-BA09-682421D245C1}" type="pres">
      <dgm:prSet presAssocID="{DCC77550-CD26-45D0-B38F-D6258B239D60}" presName="arrowAndChildren" presStyleCnt="0"/>
      <dgm:spPr/>
    </dgm:pt>
    <dgm:pt modelId="{2D961605-4865-5143-A4F7-6F92532A4CAB}" type="pres">
      <dgm:prSet presAssocID="{DCC77550-CD26-45D0-B38F-D6258B239D60}" presName="parentTextArrow" presStyleLbl="node1" presStyleIdx="2" presStyleCnt="3"/>
      <dgm:spPr/>
    </dgm:pt>
  </dgm:ptLst>
  <dgm:cxnLst>
    <dgm:cxn modelId="{6772585B-C9B9-47AB-AF30-0F0A1EB18E39}" srcId="{DF753AF3-C1B1-4B0A-9687-F89B0EFD9FE2}" destId="{8D2E7F59-11FC-493D-96A6-4E1BF6A6EB2F}" srcOrd="1" destOrd="0" parTransId="{A0EA51E1-935F-43D3-9CE6-59AA266973B0}" sibTransId="{F694798A-8AD4-4EE6-9338-E63BBB19DC2A}"/>
    <dgm:cxn modelId="{0D25165C-B38D-6C4B-880C-AE5A649E9A5B}" type="presOf" srcId="{48CB58DA-47A9-425D-8E8D-5C8C19DAC495}" destId="{6F5BB980-F0F5-2F47-A011-9BEE93748C0A}" srcOrd="0" destOrd="0" presId="urn:microsoft.com/office/officeart/2005/8/layout/process4"/>
    <dgm:cxn modelId="{50140F59-08E2-4127-9BC3-4070E0942A6F}" srcId="{DF753AF3-C1B1-4B0A-9687-F89B0EFD9FE2}" destId="{DCC77550-CD26-45D0-B38F-D6258B239D60}" srcOrd="0" destOrd="0" parTransId="{74B26225-4858-4CEB-8E39-BFF971D7EE03}" sibTransId="{6639DB0F-7F5C-4FC0-9EB6-3AE575F1A9CD}"/>
    <dgm:cxn modelId="{159DA590-5FB3-49DF-B2F5-4455314FCD9A}" srcId="{DF753AF3-C1B1-4B0A-9687-F89B0EFD9FE2}" destId="{48CB58DA-47A9-425D-8E8D-5C8C19DAC495}" srcOrd="2" destOrd="0" parTransId="{3050B00D-ED04-460C-B349-E657832F4EE8}" sibTransId="{270939CA-31C2-4099-B066-D263EEFAA5E6}"/>
    <dgm:cxn modelId="{77C0D1AA-DF17-9349-B1FB-6B6DC1582F96}" type="presOf" srcId="{8D2E7F59-11FC-493D-96A6-4E1BF6A6EB2F}" destId="{A105DC3D-B877-9B43-9BC6-A64794B393F8}" srcOrd="0" destOrd="0" presId="urn:microsoft.com/office/officeart/2005/8/layout/process4"/>
    <dgm:cxn modelId="{2F6AB6FC-C463-114A-A207-EFCAA3927F72}" type="presOf" srcId="{DF753AF3-C1B1-4B0A-9687-F89B0EFD9FE2}" destId="{D394D308-D597-444D-BA47-8D00028A440D}" srcOrd="0" destOrd="0" presId="urn:microsoft.com/office/officeart/2005/8/layout/process4"/>
    <dgm:cxn modelId="{9BC5C1FC-D3A8-7746-9B42-3D405B47A45B}" type="presOf" srcId="{DCC77550-CD26-45D0-B38F-D6258B239D60}" destId="{2D961605-4865-5143-A4F7-6F92532A4CAB}" srcOrd="0" destOrd="0" presId="urn:microsoft.com/office/officeart/2005/8/layout/process4"/>
    <dgm:cxn modelId="{8F55A36B-775A-764E-8B44-E2E849D149B6}" type="presParOf" srcId="{D394D308-D597-444D-BA47-8D00028A440D}" destId="{CE68AC9E-D1F9-1046-BF60-B693428014CA}" srcOrd="0" destOrd="0" presId="urn:microsoft.com/office/officeart/2005/8/layout/process4"/>
    <dgm:cxn modelId="{E4D250C0-DDC0-A34D-ADD6-45AD15159AD9}" type="presParOf" srcId="{CE68AC9E-D1F9-1046-BF60-B693428014CA}" destId="{6F5BB980-F0F5-2F47-A011-9BEE93748C0A}" srcOrd="0" destOrd="0" presId="urn:microsoft.com/office/officeart/2005/8/layout/process4"/>
    <dgm:cxn modelId="{BAB07389-CDDB-3C42-8B15-539EAF7E31DA}" type="presParOf" srcId="{D394D308-D597-444D-BA47-8D00028A440D}" destId="{913967B2-B17D-9645-90E1-BFBAAD9FFDA3}" srcOrd="1" destOrd="0" presId="urn:microsoft.com/office/officeart/2005/8/layout/process4"/>
    <dgm:cxn modelId="{2D6A87F5-19FA-B047-AF93-F3A3E559ECDF}" type="presParOf" srcId="{D394D308-D597-444D-BA47-8D00028A440D}" destId="{549909C3-958E-AC4E-9197-74E148B5CAD2}" srcOrd="2" destOrd="0" presId="urn:microsoft.com/office/officeart/2005/8/layout/process4"/>
    <dgm:cxn modelId="{0F31A1E6-5A6A-FE4F-A09A-98A9AD1C9759}" type="presParOf" srcId="{549909C3-958E-AC4E-9197-74E148B5CAD2}" destId="{A105DC3D-B877-9B43-9BC6-A64794B393F8}" srcOrd="0" destOrd="0" presId="urn:microsoft.com/office/officeart/2005/8/layout/process4"/>
    <dgm:cxn modelId="{3BC09C11-044A-074F-B9A9-F16BD9C2CD4E}" type="presParOf" srcId="{D394D308-D597-444D-BA47-8D00028A440D}" destId="{965D76D8-112D-DC4D-A586-5BF5A6ACD566}" srcOrd="3" destOrd="0" presId="urn:microsoft.com/office/officeart/2005/8/layout/process4"/>
    <dgm:cxn modelId="{C16E0CCF-C88F-A442-A8EB-23897DE8585B}" type="presParOf" srcId="{D394D308-D597-444D-BA47-8D00028A440D}" destId="{8C103018-3A6B-224B-BA09-682421D245C1}" srcOrd="4" destOrd="0" presId="urn:microsoft.com/office/officeart/2005/8/layout/process4"/>
    <dgm:cxn modelId="{EEE66F77-BACE-0346-B222-17CB6BFC9E13}" type="presParOf" srcId="{8C103018-3A6B-224B-BA09-682421D245C1}" destId="{2D961605-4865-5143-A4F7-6F92532A4CA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CDDD1-CE37-154D-9148-0CDDC04937E9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048B0-9CA0-C04E-962F-8E29901C0772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Zameranie na environmentálnu výchovu rómskych detí a rozvoj ich sociálnych a osobnostných zručností.</a:t>
          </a:r>
        </a:p>
      </dsp:txBody>
      <dsp:txXfrm>
        <a:off x="456496" y="980400"/>
        <a:ext cx="3381034" cy="2099279"/>
      </dsp:txXfrm>
    </dsp:sp>
    <dsp:sp modelId="{867B0A27-869E-5747-9C95-95D0F363D3C9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9A6CA-F5BE-E74F-8618-556C1BD62230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Cieľ projektu: Poskytnúť deťom nielen vzdelanie o ochrane prírody, ale aj rozvíjať ich kritické myslenie, empatiu a zodpovednosť za svet okolo nich.</a:t>
          </a:r>
        </a:p>
      </dsp:txBody>
      <dsp:txXfrm>
        <a:off x="4748523" y="980400"/>
        <a:ext cx="3381034" cy="2099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E35F0-3780-3244-A38F-75E0B49FA30A}">
      <dsp:nvSpPr>
        <dsp:cNvPr id="0" name=""/>
        <dsp:cNvSpPr/>
      </dsp:nvSpPr>
      <dsp:spPr>
        <a:xfrm>
          <a:off x="0" y="220541"/>
          <a:ext cx="8195871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Téma: Chránené rastliny a živočíchy.</a:t>
          </a:r>
        </a:p>
      </dsp:txBody>
      <dsp:txXfrm>
        <a:off x="50420" y="270961"/>
        <a:ext cx="8095031" cy="932014"/>
      </dsp:txXfrm>
    </dsp:sp>
    <dsp:sp modelId="{AF50FF09-2243-DB47-AB21-48EC91E38C21}">
      <dsp:nvSpPr>
        <dsp:cNvPr id="0" name=""/>
        <dsp:cNvSpPr/>
      </dsp:nvSpPr>
      <dsp:spPr>
        <a:xfrm>
          <a:off x="0" y="1328275"/>
          <a:ext cx="8195871" cy="10328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Hlavné ciele: Pochopenie dôvodov a následkov vyhynutia druhov, rozvoj empatie a zodpovednosti za prírodu.</a:t>
          </a:r>
        </a:p>
      </dsp:txBody>
      <dsp:txXfrm>
        <a:off x="50420" y="1378695"/>
        <a:ext cx="8095031" cy="932014"/>
      </dsp:txXfrm>
    </dsp:sp>
    <dsp:sp modelId="{CF035F31-DF7F-0048-AD66-1629BFB08E52}">
      <dsp:nvSpPr>
        <dsp:cNvPr id="0" name=""/>
        <dsp:cNvSpPr/>
      </dsp:nvSpPr>
      <dsp:spPr>
        <a:xfrm>
          <a:off x="0" y="2436009"/>
          <a:ext cx="8195871" cy="10328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Rozvojové ciele: Posilnenie kritického myslenia, komunikačných zručností a schopnosti pracovať v tíme.</a:t>
          </a:r>
        </a:p>
      </dsp:txBody>
      <dsp:txXfrm>
        <a:off x="50420" y="2486429"/>
        <a:ext cx="8095031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84CB-F6CA-664A-B86D-71FA4B882D1B}">
      <dsp:nvSpPr>
        <dsp:cNvPr id="0" name=""/>
        <dsp:cNvSpPr/>
      </dsp:nvSpPr>
      <dsp:spPr>
        <a:xfrm>
          <a:off x="0" y="1849"/>
          <a:ext cx="50332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D4F21-4960-0447-98F3-347631CF7223}">
      <dsp:nvSpPr>
        <dsp:cNvPr id="0" name=""/>
        <dsp:cNvSpPr/>
      </dsp:nvSpPr>
      <dsp:spPr>
        <a:xfrm>
          <a:off x="0" y="1849"/>
          <a:ext cx="5033221" cy="126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Aktivizujúce metódy: Strom príčin a dôsledkov, brainstorming a skupinová práca podporujú systematické a logické uvažovanie.</a:t>
          </a:r>
        </a:p>
      </dsp:txBody>
      <dsp:txXfrm>
        <a:off x="0" y="1849"/>
        <a:ext cx="5033221" cy="1261509"/>
      </dsp:txXfrm>
    </dsp:sp>
    <dsp:sp modelId="{133D43F6-8140-544B-896C-E5E9EF51729C}">
      <dsp:nvSpPr>
        <dsp:cNvPr id="0" name=""/>
        <dsp:cNvSpPr/>
      </dsp:nvSpPr>
      <dsp:spPr>
        <a:xfrm>
          <a:off x="0" y="1263358"/>
          <a:ext cx="50332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A1026-8D26-AF4F-B1A2-D22B02F79A93}">
      <dsp:nvSpPr>
        <dsp:cNvPr id="0" name=""/>
        <dsp:cNvSpPr/>
      </dsp:nvSpPr>
      <dsp:spPr>
        <a:xfrm>
          <a:off x="0" y="1263358"/>
          <a:ext cx="5033221" cy="126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Názorné a emocionálne metódy: Video „Človek ničiteľ“ ako silný vizuálny podnet vyvoláva emocionálnu reakciu a prehĺbuje porozumenie.</a:t>
          </a:r>
        </a:p>
      </dsp:txBody>
      <dsp:txXfrm>
        <a:off x="0" y="1263358"/>
        <a:ext cx="5033221" cy="1261509"/>
      </dsp:txXfrm>
    </dsp:sp>
    <dsp:sp modelId="{FC2B8471-92AA-FD4B-B260-E992E48F8266}">
      <dsp:nvSpPr>
        <dsp:cNvPr id="0" name=""/>
        <dsp:cNvSpPr/>
      </dsp:nvSpPr>
      <dsp:spPr>
        <a:xfrm>
          <a:off x="0" y="2524868"/>
          <a:ext cx="503322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49831-58FC-044C-AD4C-B16F053D4614}">
      <dsp:nvSpPr>
        <dsp:cNvPr id="0" name=""/>
        <dsp:cNvSpPr/>
      </dsp:nvSpPr>
      <dsp:spPr>
        <a:xfrm>
          <a:off x="0" y="2524868"/>
          <a:ext cx="5033221" cy="126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Použité nástroje: Interaktívna tabuľa, farebné papieriky na skupinové aktivity, plagát stromu a komiks na vyjadrenie témy v slovenčine alebo rómčine.</a:t>
          </a:r>
        </a:p>
      </dsp:txBody>
      <dsp:txXfrm>
        <a:off x="0" y="2524868"/>
        <a:ext cx="5033221" cy="1261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8AF1-90AA-994C-9074-AD2DCDF82FCF}">
      <dsp:nvSpPr>
        <dsp:cNvPr id="0" name=""/>
        <dsp:cNvSpPr/>
      </dsp:nvSpPr>
      <dsp:spPr>
        <a:xfrm>
          <a:off x="0" y="126909"/>
          <a:ext cx="7886700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Úvodná diskusia po videu: Deti mohli vyjadriť svoje pocity a názory, čím sme podporili ich komunikačné schopnosti a empatiu.</a:t>
          </a:r>
        </a:p>
      </dsp:txBody>
      <dsp:txXfrm>
        <a:off x="64425" y="191334"/>
        <a:ext cx="7757850" cy="1190909"/>
      </dsp:txXfrm>
    </dsp:sp>
    <dsp:sp modelId="{AB04B803-6091-EE46-88CD-95EEBBAD91C4}">
      <dsp:nvSpPr>
        <dsp:cNvPr id="0" name=""/>
        <dsp:cNvSpPr/>
      </dsp:nvSpPr>
      <dsp:spPr>
        <a:xfrm>
          <a:off x="0" y="1515789"/>
          <a:ext cx="7886700" cy="131975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Strom príčin a dôsledkov: Deti identifikovali príčiny vyhynutia druhov a dôsledky do koruny stromu, čo im pomohlo systematicky premýšľať o súvislostiach a vyjadrovať ich.</a:t>
          </a:r>
        </a:p>
      </dsp:txBody>
      <dsp:txXfrm>
        <a:off x="64425" y="1580214"/>
        <a:ext cx="7757850" cy="1190909"/>
      </dsp:txXfrm>
    </dsp:sp>
    <dsp:sp modelId="{942F0760-FD60-E94C-B01E-7CE5969167E0}">
      <dsp:nvSpPr>
        <dsp:cNvPr id="0" name=""/>
        <dsp:cNvSpPr/>
      </dsp:nvSpPr>
      <dsp:spPr>
        <a:xfrm>
          <a:off x="0" y="2904669"/>
          <a:ext cx="7886700" cy="13197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Komiks ako reflexia: Priestor na kreativitu a sebavyjadrenie. Deti doplnili bubliny v slovenčine alebo rómčine, čím prehĺbili svoje chápanie témy a rozvíjali jazykové zručnosti.</a:t>
          </a:r>
        </a:p>
      </dsp:txBody>
      <dsp:txXfrm>
        <a:off x="64425" y="2969094"/>
        <a:ext cx="7757850" cy="1190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8396C-2EAC-274D-B828-7BA8EB3E0D9B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DEBEA-FC11-5241-A9D2-2FD94AE0C8D1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Video: Na tému ochrany prírody, ktoré emocionálne zasiahlo deti a podnietilo diskusiu.</a:t>
          </a:r>
        </a:p>
      </dsp:txBody>
      <dsp:txXfrm>
        <a:off x="433546" y="784100"/>
        <a:ext cx="3211056" cy="1993740"/>
      </dsp:txXfrm>
    </dsp:sp>
    <dsp:sp modelId="{D0F92B7E-E1BC-234A-B5FB-FB49264C8AFA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26016-6CF4-0546-8C50-73BB3CD5E8D8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Odkaz na video: https://youtu.be/3gPRqcTksuk</a:t>
          </a:r>
        </a:p>
      </dsp:txBody>
      <dsp:txXfrm>
        <a:off x="4509795" y="784100"/>
        <a:ext cx="3211056" cy="1993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BB980-F0F5-2F47-A011-9BEE93748C0A}">
      <dsp:nvSpPr>
        <dsp:cNvPr id="0" name=""/>
        <dsp:cNvSpPr/>
      </dsp:nvSpPr>
      <dsp:spPr>
        <a:xfrm>
          <a:off x="0" y="3275482"/>
          <a:ext cx="4040626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Priestor na zlepšenie: Zváženie predĺženia času na aktivity a postupného zamerania na príčiny a následky.</a:t>
          </a:r>
        </a:p>
      </dsp:txBody>
      <dsp:txXfrm>
        <a:off x="0" y="3275482"/>
        <a:ext cx="4040626" cy="1075086"/>
      </dsp:txXfrm>
    </dsp:sp>
    <dsp:sp modelId="{A105DC3D-B877-9B43-9BC6-A64794B393F8}">
      <dsp:nvSpPr>
        <dsp:cNvPr id="0" name=""/>
        <dsp:cNvSpPr/>
      </dsp:nvSpPr>
      <dsp:spPr>
        <a:xfrm rot="10800000">
          <a:off x="0" y="1638125"/>
          <a:ext cx="4040626" cy="165348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Výsledky: Deti prejavili kritické myslenie a schopnosť zhrnúť podstatu problému.</a:t>
          </a:r>
        </a:p>
      </dsp:txBody>
      <dsp:txXfrm rot="10800000">
        <a:off x="0" y="1638125"/>
        <a:ext cx="4040626" cy="1074383"/>
      </dsp:txXfrm>
    </dsp:sp>
    <dsp:sp modelId="{2D961605-4865-5143-A4F7-6F92532A4CAB}">
      <dsp:nvSpPr>
        <dsp:cNvPr id="0" name=""/>
        <dsp:cNvSpPr/>
      </dsp:nvSpPr>
      <dsp:spPr>
        <a:xfrm rot="10800000">
          <a:off x="0" y="769"/>
          <a:ext cx="4040626" cy="165348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Úspechy: Deti aktívne spolupracovali, rozvinuli komunikačné zručnosti a prehĺbili empatiu k prírode.</a:t>
          </a:r>
        </a:p>
      </dsp:txBody>
      <dsp:txXfrm rot="10800000">
        <a:off x="0" y="769"/>
        <a:ext cx="4040626" cy="107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youtu.be/3gPRqcTksuk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sk-SK" sz="3500">
                <a:solidFill>
                  <a:srgbClr val="FFFFFF"/>
                </a:solidFill>
              </a:rPr>
              <a:t>Úvod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A83DF0-1733-CF8B-8552-DA4ADC7AA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5727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/>
          <a:lstStyle/>
          <a:p>
            <a:r>
              <a:rPr lang="sk-SK">
                <a:solidFill>
                  <a:srgbClr val="FFFFFF"/>
                </a:solidFill>
              </a:rPr>
              <a:t>Vplyv metód na ďalšie učenie a rozvoj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200"/>
              <a:t>Rozvoj empatie a etických postojov: Vizuálne a emocionálne metódy podporili citlivý prístup k prírode, čo je prínosné aj pre medziľudské vzťahy.</a:t>
            </a:r>
          </a:p>
          <a:p>
            <a:pPr>
              <a:lnSpc>
                <a:spcPct val="90000"/>
              </a:lnSpc>
            </a:pPr>
            <a:endParaRPr lang="sk-SK" sz="2200"/>
          </a:p>
          <a:p>
            <a:pPr>
              <a:lnSpc>
                <a:spcPct val="90000"/>
              </a:lnSpc>
            </a:pPr>
            <a:r>
              <a:rPr lang="sk-SK" sz="2200"/>
              <a:t>Podpora kritického a logického myslenia: Aktivity podporili deti v premýšľaní o príčinách a dôsledkoch, čo je dôležité pre akademický rozvoj.</a:t>
            </a:r>
          </a:p>
          <a:p>
            <a:pPr>
              <a:lnSpc>
                <a:spcPct val="90000"/>
              </a:lnSpc>
            </a:pPr>
            <a:endParaRPr lang="sk-SK" sz="2200"/>
          </a:p>
          <a:p>
            <a:pPr>
              <a:lnSpc>
                <a:spcPct val="90000"/>
              </a:lnSpc>
            </a:pPr>
            <a:r>
              <a:rPr lang="sk-SK" sz="2200"/>
              <a:t>Kreativita a sebavyjadrenie: Komiks ako kreatívna aktivita motivoval deti vyjadriť sa jedinečným spôsobom, čo ich pripravuje na budúce učebné činnosti.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1463040"/>
            <a:ext cx="2847230" cy="2690949"/>
          </a:xfrm>
        </p:spPr>
        <p:txBody>
          <a:bodyPr anchor="t">
            <a:normAutofit/>
          </a:bodyPr>
          <a:lstStyle/>
          <a:p>
            <a:r>
              <a:rPr lang="sk-SK" sz="4200"/>
              <a:t>Záver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163" y="1463039"/>
            <a:ext cx="4156790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2800" dirty="0"/>
              <a:t> Aktivity posilňujú záujem detí o vzdelanie, podporujú rozvoj ich kritického myslenia, empatie a motivácie k učeniu. Tieto metódy im pomáhajú rozvíjať dôležité zručnosti pre ich akademický aj osobnostný rast.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sk-SK" sz="3500">
                <a:solidFill>
                  <a:srgbClr val="FFFFFF"/>
                </a:solidFill>
              </a:rPr>
              <a:t>Téma hodiny a Ciele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F1A7F-F25B-5DF6-0500-D87AB7E46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56407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Autofit/>
          </a:bodyPr>
          <a:lstStyle/>
          <a:p>
            <a:r>
              <a:rPr lang="sk-SK" sz="3850"/>
              <a:t>Dôvody výberu metód a didaktických prostriedkov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227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5D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DFEDC-F9F9-AC40-6916-A08D722F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9" b="-1"/>
          <a:stretch/>
        </p:blipFill>
        <p:spPr>
          <a:xfrm>
            <a:off x="6465356" y="2888367"/>
            <a:ext cx="1462672" cy="109700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96DB58-C957-B0D1-6C47-6DB315DCE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796241"/>
              </p:ext>
            </p:extLst>
          </p:nvPr>
        </p:nvGraphicFramePr>
        <p:xfrm>
          <a:off x="852321" y="2227943"/>
          <a:ext cx="5033221" cy="378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B2F54A-C81F-49F9-D177-26CC40BD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414" r="158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Realizácia hodiny a jej vplyv na deti</a:t>
            </a:r>
            <a:endParaRPr lang="sk-SK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000CEA-1F15-FAB8-011E-C0743FB7F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41167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sk-SK" sz="4200"/>
              <a:t>Video – „Človek ničiteľ“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hlinkClick r:id="rId2"/>
            <a:extLst>
              <a:ext uri="{FF2B5EF4-FFF2-40B4-BE49-F238E27FC236}">
                <a16:creationId xmlns:a16="http://schemas.microsoft.com/office/drawing/2014/main" id="{8D0DB3AE-E1F4-619F-C27F-455A77D2F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02803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F2A7914-AFA4-9BC0-1BB6-D1810AFA7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127" y="643467"/>
            <a:ext cx="389974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F00D4C1-5805-73BC-8626-1A25DF630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33"/>
          <a:stretch/>
        </p:blipFill>
        <p:spPr>
          <a:xfrm>
            <a:off x="241298" y="557189"/>
            <a:ext cx="4251513" cy="574361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BE4CCDA-BE1E-75A9-0B71-8E29279C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8" r="6423"/>
          <a:stretch/>
        </p:blipFill>
        <p:spPr>
          <a:xfrm>
            <a:off x="4646531" y="557189"/>
            <a:ext cx="4256170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85AE892-7A85-E326-8672-C7FA2409B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2797233"/>
            <a:ext cx="8058150" cy="30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062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Reflexia a vyhodnotenie</a:t>
            </a:r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2F53B-0DE9-C497-50F2-4B354A67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5" r="31900" b="2"/>
          <a:stretch/>
        </p:blipFill>
        <p:spPr>
          <a:xfrm>
            <a:off x="4965970" y="1295416"/>
            <a:ext cx="4178030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2588" y="1656147"/>
            <a:ext cx="40957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054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3197E0-B141-9023-69B5-4CD7263A5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64589"/>
              </p:ext>
            </p:extLst>
          </p:nvPr>
        </p:nvGraphicFramePr>
        <p:xfrm>
          <a:off x="628650" y="1825625"/>
          <a:ext cx="40406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428</Words>
  <Application>Microsoft Office PowerPoint</Application>
  <PresentationFormat>Prezentácia na obrazovke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Úvod</vt:lpstr>
      <vt:lpstr>Téma hodiny a Ciele</vt:lpstr>
      <vt:lpstr>Dôvody výberu metód a didaktických prostriedkov</vt:lpstr>
      <vt:lpstr>Realizácia hodiny a jej vplyv na deti</vt:lpstr>
      <vt:lpstr>Video – „Človek ničiteľ“</vt:lpstr>
      <vt:lpstr>Prezentácia programu PowerPoint</vt:lpstr>
      <vt:lpstr>Prezentácia programu PowerPoint</vt:lpstr>
      <vt:lpstr>Prezentácia programu PowerPoint</vt:lpstr>
      <vt:lpstr>Reflexia a vyhodnotenie</vt:lpstr>
      <vt:lpstr>Vplyv metód na ďalšie učenie a rozvoj</vt:lpstr>
      <vt:lpstr>Záver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subject/>
  <dc:creator>Roman Csabay</dc:creator>
  <cp:keywords/>
  <dc:description>generated using python-pptx</dc:description>
  <cp:lastModifiedBy>Roman Csabay</cp:lastModifiedBy>
  <cp:revision>3</cp:revision>
  <dcterms:created xsi:type="dcterms:W3CDTF">2013-01-27T09:14:16Z</dcterms:created>
  <dcterms:modified xsi:type="dcterms:W3CDTF">2024-12-12T13:19:48Z</dcterms:modified>
  <cp:category/>
</cp:coreProperties>
</file>